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520795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6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2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3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5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693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2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2709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92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16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63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99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3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1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59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7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3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39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8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02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352079510" r:id="rId1"/>
    <p:sldLayoutId id="2352079511" r:id="rId2"/>
    <p:sldLayoutId id="2352079512" r:id="rId3"/>
    <p:sldLayoutId id="2352079513" r:id="rId4"/>
    <p:sldLayoutId id="2352079514" r:id="rId5"/>
    <p:sldLayoutId id="2352079515" r:id="rId6"/>
    <p:sldLayoutId id="2352079516" r:id="rId7"/>
    <p:sldLayoutId id="2352079517" r:id="rId8"/>
    <p:sldLayoutId id="2352079518" r:id="rId9"/>
    <p:sldLayoutId id="2352079519" r:id="rId10"/>
    <p:sldLayoutId id="2352079520" r:id="rId11"/>
    <p:sldLayoutId id="2352079521" r:id="rId12"/>
    <p:sldLayoutId id="2352079522" r:id="rId13"/>
    <p:sldLayoutId id="2352079523" r:id="rId14"/>
    <p:sldLayoutId id="2352079524" r:id="rId15"/>
    <p:sldLayoutId id="2352079525" r:id="rId16"/>
    <p:sldLayoutId id="2352079526" r:id="rId17"/>
    <p:sldLayoutId id="2352079527" r:id="rId18"/>
  </p:sldLayoutIdLst>
  <p:txStyles>
    <p:titleStyle>
      <a:lvl1pPr algn="l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inywow_to_ppt_5464462_1.jpg" descr="tinywow_to_ppt_5464462_1.jpg"/>
          <p:cNvPicPr>
            <a:picLocks noChangeAspect="1"/>
          </p:cNvPicPr>
          <p:nvPr/>
        </p:nvPicPr>
        <p:blipFill rotWithShape="1">
          <a:blip r:embed="rId2"/>
          <a:srcRect l="3884" r="5825" b="1"/>
          <a:stretch/>
        </p:blipFill>
        <p:spPr>
          <a:xfrm>
            <a:off x="594360" y="786117"/>
            <a:ext cx="795528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inywow_to_ppt_5464462_2.jpg" descr="tinywow_to_ppt_5464462_2.jpg"/>
          <p:cNvPicPr>
            <a:picLocks noChangeAspect="1"/>
          </p:cNvPicPr>
          <p:nvPr/>
        </p:nvPicPr>
        <p:blipFill rotWithShape="1">
          <a:blip r:embed="rId2"/>
          <a:srcRect l="9709" r="1" b="1"/>
          <a:stretch/>
        </p:blipFill>
        <p:spPr>
          <a:xfrm>
            <a:off x="594360" y="786117"/>
            <a:ext cx="795528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inywow_to_ppt_5464462_3.jpg" descr="tinywow_to_ppt_5464462_3.jpg"/>
          <p:cNvPicPr>
            <a:picLocks noChangeAspect="1"/>
          </p:cNvPicPr>
          <p:nvPr/>
        </p:nvPicPr>
        <p:blipFill rotWithShape="1">
          <a:blip r:embed="rId2"/>
          <a:srcRect l="7778" r="1932" b="1"/>
          <a:stretch/>
        </p:blipFill>
        <p:spPr>
          <a:xfrm>
            <a:off x="594360" y="786117"/>
            <a:ext cx="795528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inywow_to_ppt_5464462_4.jpg" descr="tinywow_to_ppt_5464462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026718"/>
            <a:ext cx="7955280" cy="4474845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</p:spPr>
      </p:pic>
      <p:sp>
        <p:nvSpPr>
          <p:cNvPr id="3" name="אליפסה 2">
            <a:extLst>
              <a:ext uri="{FF2B5EF4-FFF2-40B4-BE49-F238E27FC236}">
                <a16:creationId xmlns:a16="http://schemas.microsoft.com/office/drawing/2014/main" id="{17284126-A5E9-03F1-1B81-C76ED73B6205}"/>
              </a:ext>
            </a:extLst>
          </p:cNvPr>
          <p:cNvSpPr/>
          <p:nvPr/>
        </p:nvSpPr>
        <p:spPr>
          <a:xfrm>
            <a:off x="7657627" y="2433560"/>
            <a:ext cx="504056" cy="227796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71B72A11-6D94-7F2B-91CF-7A43F9C0BBD2}"/>
              </a:ext>
            </a:extLst>
          </p:cNvPr>
          <p:cNvSpPr/>
          <p:nvPr/>
        </p:nvSpPr>
        <p:spPr>
          <a:xfrm>
            <a:off x="7740352" y="2724885"/>
            <a:ext cx="432048" cy="288032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C5578246-CB23-94BC-17C1-F6459FFF8728}"/>
              </a:ext>
            </a:extLst>
          </p:cNvPr>
          <p:cNvSpPr/>
          <p:nvPr/>
        </p:nvSpPr>
        <p:spPr>
          <a:xfrm>
            <a:off x="7266105" y="3021022"/>
            <a:ext cx="391522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6FC71FC3-C1A7-1DC0-D14C-AB9E6555C7CF}"/>
              </a:ext>
            </a:extLst>
          </p:cNvPr>
          <p:cNvSpPr/>
          <p:nvPr/>
        </p:nvSpPr>
        <p:spPr>
          <a:xfrm>
            <a:off x="6794934" y="3020899"/>
            <a:ext cx="347982" cy="303997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980B28C3-A759-4E67-9C27-F21D1AA3F7E1}"/>
              </a:ext>
            </a:extLst>
          </p:cNvPr>
          <p:cNvCxnSpPr/>
          <p:nvPr/>
        </p:nvCxnSpPr>
        <p:spPr>
          <a:xfrm>
            <a:off x="7447674" y="2348880"/>
            <a:ext cx="638526" cy="0"/>
          </a:xfrm>
          <a:prstGeom prst="line">
            <a:avLst/>
          </a:prstGeom>
          <a:ln w="38100">
            <a:solidFill>
              <a:srgbClr val="7030A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B70CEDA7-401C-00F2-66F6-4A3C15B1CBAF}"/>
              </a:ext>
            </a:extLst>
          </p:cNvPr>
          <p:cNvCxnSpPr>
            <a:cxnSpLocks/>
          </p:cNvCxnSpPr>
          <p:nvPr/>
        </p:nvCxnSpPr>
        <p:spPr>
          <a:xfrm flipV="1">
            <a:off x="1619672" y="2656568"/>
            <a:ext cx="864096" cy="4788"/>
          </a:xfrm>
          <a:prstGeom prst="line">
            <a:avLst/>
          </a:prstGeom>
          <a:ln w="38100">
            <a:solidFill>
              <a:srgbClr val="0070C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D319815E-1259-9E5E-F8ED-782A9A0DF6DC}"/>
              </a:ext>
            </a:extLst>
          </p:cNvPr>
          <p:cNvCxnSpPr>
            <a:cxnSpLocks/>
          </p:cNvCxnSpPr>
          <p:nvPr/>
        </p:nvCxnSpPr>
        <p:spPr>
          <a:xfrm>
            <a:off x="1979712" y="2972394"/>
            <a:ext cx="350494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0AE93AF0-B5C7-D67A-C00B-44564D84E5D7}"/>
              </a:ext>
            </a:extLst>
          </p:cNvPr>
          <p:cNvCxnSpPr>
            <a:cxnSpLocks/>
          </p:cNvCxnSpPr>
          <p:nvPr/>
        </p:nvCxnSpPr>
        <p:spPr>
          <a:xfrm>
            <a:off x="4572000" y="2972394"/>
            <a:ext cx="432048" cy="0"/>
          </a:xfrm>
          <a:prstGeom prst="line">
            <a:avLst/>
          </a:prstGeom>
          <a:ln w="38100">
            <a:solidFill>
              <a:srgbClr val="00B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7BD472CC-39E0-9E38-0448-4DAC3EEB931E}"/>
              </a:ext>
            </a:extLst>
          </p:cNvPr>
          <p:cNvSpPr/>
          <p:nvPr/>
        </p:nvSpPr>
        <p:spPr>
          <a:xfrm>
            <a:off x="2799912" y="3324896"/>
            <a:ext cx="347982" cy="303997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B5B5E901-1893-2D26-E756-35FA674DF84A}"/>
              </a:ext>
            </a:extLst>
          </p:cNvPr>
          <p:cNvCxnSpPr/>
          <p:nvPr/>
        </p:nvCxnSpPr>
        <p:spPr>
          <a:xfrm flipH="1">
            <a:off x="1331640" y="3285067"/>
            <a:ext cx="4320480" cy="0"/>
          </a:xfrm>
          <a:prstGeom prst="line">
            <a:avLst/>
          </a:prstGeom>
          <a:ln w="3810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99BFA929-6912-AC8D-DD31-83CEC343F873}"/>
              </a:ext>
            </a:extLst>
          </p:cNvPr>
          <p:cNvCxnSpPr/>
          <p:nvPr/>
        </p:nvCxnSpPr>
        <p:spPr>
          <a:xfrm flipH="1">
            <a:off x="3203848" y="3573016"/>
            <a:ext cx="4882352" cy="0"/>
          </a:xfrm>
          <a:prstGeom prst="line">
            <a:avLst/>
          </a:prstGeom>
          <a:ln w="3810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8" grpId="0" animBg="1"/>
      <p:bldP spid="2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grpSp>
        <p:nvGrpSpPr>
          <p:cNvPr id="18" name="Group 6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inywow_to_ppt_5464462_5.jpg" descr="tinywow_to_ppt_5464462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37" y="1047644"/>
            <a:ext cx="7955280" cy="4474845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</p:spPr>
      </p:pic>
      <p:sp>
        <p:nvSpPr>
          <p:cNvPr id="3" name="אליפסה 2">
            <a:extLst>
              <a:ext uri="{FF2B5EF4-FFF2-40B4-BE49-F238E27FC236}">
                <a16:creationId xmlns:a16="http://schemas.microsoft.com/office/drawing/2014/main" id="{EF1B6AEC-033F-A25B-99F5-DB046C5D279E}"/>
              </a:ext>
            </a:extLst>
          </p:cNvPr>
          <p:cNvSpPr/>
          <p:nvPr/>
        </p:nvSpPr>
        <p:spPr>
          <a:xfrm>
            <a:off x="2987824" y="2132856"/>
            <a:ext cx="360040" cy="432048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FE36E498-7AB4-E781-B6DE-FD1E825582FD}"/>
              </a:ext>
            </a:extLst>
          </p:cNvPr>
          <p:cNvSpPr/>
          <p:nvPr/>
        </p:nvSpPr>
        <p:spPr>
          <a:xfrm>
            <a:off x="2597945" y="2492896"/>
            <a:ext cx="288032" cy="36004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1F26A483-25B2-A3F3-00A9-FD3DBB3A7911}"/>
              </a:ext>
            </a:extLst>
          </p:cNvPr>
          <p:cNvSpPr/>
          <p:nvPr/>
        </p:nvSpPr>
        <p:spPr>
          <a:xfrm>
            <a:off x="4562377" y="2830304"/>
            <a:ext cx="288032" cy="36004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F741EE9A-33E3-E8E7-0DD2-D5F915CD9B52}"/>
              </a:ext>
            </a:extLst>
          </p:cNvPr>
          <p:cNvSpPr/>
          <p:nvPr/>
        </p:nvSpPr>
        <p:spPr>
          <a:xfrm>
            <a:off x="3995936" y="3573016"/>
            <a:ext cx="360040" cy="29918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C281D6ED-9F16-D589-DAAA-B9B3B41A2345}"/>
              </a:ext>
            </a:extLst>
          </p:cNvPr>
          <p:cNvSpPr/>
          <p:nvPr/>
        </p:nvSpPr>
        <p:spPr>
          <a:xfrm>
            <a:off x="5814721" y="3823920"/>
            <a:ext cx="288032" cy="360040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392A629C-5C8F-4613-114D-2E949A9F05A6}"/>
              </a:ext>
            </a:extLst>
          </p:cNvPr>
          <p:cNvSpPr/>
          <p:nvPr/>
        </p:nvSpPr>
        <p:spPr>
          <a:xfrm>
            <a:off x="6147484" y="3832330"/>
            <a:ext cx="656764" cy="360040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8069797-B4D0-3753-07F5-BCC36368F361}"/>
              </a:ext>
            </a:extLst>
          </p:cNvPr>
          <p:cNvCxnSpPr>
            <a:cxnSpLocks/>
          </p:cNvCxnSpPr>
          <p:nvPr/>
        </p:nvCxnSpPr>
        <p:spPr>
          <a:xfrm>
            <a:off x="7524328" y="2492896"/>
            <a:ext cx="576064" cy="0"/>
          </a:xfrm>
          <a:prstGeom prst="line">
            <a:avLst/>
          </a:prstGeom>
          <a:ln w="25400">
            <a:solidFill>
              <a:srgbClr val="0070C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CC46470D-25A5-195E-89BC-97CAABCAA7C2}"/>
              </a:ext>
            </a:extLst>
          </p:cNvPr>
          <p:cNvCxnSpPr>
            <a:cxnSpLocks/>
          </p:cNvCxnSpPr>
          <p:nvPr/>
        </p:nvCxnSpPr>
        <p:spPr>
          <a:xfrm>
            <a:off x="7544298" y="2579643"/>
            <a:ext cx="576064" cy="0"/>
          </a:xfrm>
          <a:prstGeom prst="line">
            <a:avLst/>
          </a:prstGeom>
          <a:ln w="25400">
            <a:solidFill>
              <a:srgbClr val="7030A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B93EDB9E-E193-F027-C02E-25D4B1EC25E2}"/>
              </a:ext>
            </a:extLst>
          </p:cNvPr>
          <p:cNvCxnSpPr>
            <a:cxnSpLocks/>
          </p:cNvCxnSpPr>
          <p:nvPr/>
        </p:nvCxnSpPr>
        <p:spPr>
          <a:xfrm>
            <a:off x="6804248" y="3131080"/>
            <a:ext cx="432048" cy="0"/>
          </a:xfrm>
          <a:prstGeom prst="line">
            <a:avLst/>
          </a:prstGeom>
          <a:ln w="25400">
            <a:solidFill>
              <a:srgbClr val="00B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AD04BA72-507C-B39F-1766-D3487B7EA557}"/>
              </a:ext>
            </a:extLst>
          </p:cNvPr>
          <p:cNvCxnSpPr>
            <a:cxnSpLocks/>
          </p:cNvCxnSpPr>
          <p:nvPr/>
        </p:nvCxnSpPr>
        <p:spPr>
          <a:xfrm>
            <a:off x="2885977" y="3501008"/>
            <a:ext cx="3630239" cy="1973"/>
          </a:xfrm>
          <a:prstGeom prst="line">
            <a:avLst/>
          </a:prstGeom>
          <a:ln w="2540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D20A0150-EEC2-8E06-9F18-2CDD1AF7F5C7}"/>
              </a:ext>
            </a:extLst>
          </p:cNvPr>
          <p:cNvCxnSpPr>
            <a:cxnSpLocks/>
          </p:cNvCxnSpPr>
          <p:nvPr/>
        </p:nvCxnSpPr>
        <p:spPr>
          <a:xfrm>
            <a:off x="4427984" y="3823920"/>
            <a:ext cx="1080120" cy="0"/>
          </a:xfrm>
          <a:prstGeom prst="line">
            <a:avLst/>
          </a:prstGeom>
          <a:ln w="2540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21220009-2BC4-4C0D-33D7-F64B58B445B8}"/>
              </a:ext>
            </a:extLst>
          </p:cNvPr>
          <p:cNvCxnSpPr>
            <a:cxnSpLocks/>
          </p:cNvCxnSpPr>
          <p:nvPr/>
        </p:nvCxnSpPr>
        <p:spPr>
          <a:xfrm>
            <a:off x="7544298" y="3501008"/>
            <a:ext cx="504056" cy="0"/>
          </a:xfrm>
          <a:prstGeom prst="line">
            <a:avLst/>
          </a:prstGeom>
          <a:ln w="2540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8C6CA326-9BCE-780E-F385-1911535AEBB0}"/>
              </a:ext>
            </a:extLst>
          </p:cNvPr>
          <p:cNvCxnSpPr>
            <a:cxnSpLocks/>
          </p:cNvCxnSpPr>
          <p:nvPr/>
        </p:nvCxnSpPr>
        <p:spPr>
          <a:xfrm>
            <a:off x="2353062" y="3823920"/>
            <a:ext cx="504056" cy="0"/>
          </a:xfrm>
          <a:prstGeom prst="line">
            <a:avLst/>
          </a:prstGeom>
          <a:ln w="2540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BB72309D-62D2-F145-6F55-46E38D40880D}"/>
              </a:ext>
            </a:extLst>
          </p:cNvPr>
          <p:cNvCxnSpPr>
            <a:cxnSpLocks/>
          </p:cNvCxnSpPr>
          <p:nvPr/>
        </p:nvCxnSpPr>
        <p:spPr>
          <a:xfrm>
            <a:off x="7544298" y="3573016"/>
            <a:ext cx="504056" cy="0"/>
          </a:xfrm>
          <a:prstGeom prst="line">
            <a:avLst/>
          </a:prstGeom>
          <a:ln w="25400">
            <a:solidFill>
              <a:srgbClr val="92D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4E2BBF2E-4E18-3E4F-98B5-74AEFD3B582F}"/>
              </a:ext>
            </a:extLst>
          </p:cNvPr>
          <p:cNvCxnSpPr>
            <a:cxnSpLocks/>
          </p:cNvCxnSpPr>
          <p:nvPr/>
        </p:nvCxnSpPr>
        <p:spPr>
          <a:xfrm>
            <a:off x="2874361" y="3560206"/>
            <a:ext cx="3630239" cy="1973"/>
          </a:xfrm>
          <a:prstGeom prst="line">
            <a:avLst/>
          </a:prstGeom>
          <a:ln w="25400">
            <a:solidFill>
              <a:srgbClr val="92D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E5F2C586-8495-D063-D99A-47601BE90B12}"/>
              </a:ext>
            </a:extLst>
          </p:cNvPr>
          <p:cNvCxnSpPr>
            <a:cxnSpLocks/>
          </p:cNvCxnSpPr>
          <p:nvPr/>
        </p:nvCxnSpPr>
        <p:spPr>
          <a:xfrm>
            <a:off x="4427984" y="3887480"/>
            <a:ext cx="1080120" cy="0"/>
          </a:xfrm>
          <a:prstGeom prst="line">
            <a:avLst/>
          </a:prstGeom>
          <a:ln w="25400">
            <a:solidFill>
              <a:srgbClr val="92D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inywow_to_ppt_5464462_6.jpg" descr="tinywow_to_ppt_5464462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026718"/>
            <a:ext cx="7955280" cy="4474845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</p:spPr>
      </p:pic>
      <p:sp>
        <p:nvSpPr>
          <p:cNvPr id="3" name="אליפסה 2">
            <a:extLst>
              <a:ext uri="{FF2B5EF4-FFF2-40B4-BE49-F238E27FC236}">
                <a16:creationId xmlns:a16="http://schemas.microsoft.com/office/drawing/2014/main" id="{32683D8F-73CB-9214-5F63-919AFAC6EE96}"/>
              </a:ext>
            </a:extLst>
          </p:cNvPr>
          <p:cNvSpPr/>
          <p:nvPr/>
        </p:nvSpPr>
        <p:spPr>
          <a:xfrm>
            <a:off x="5272391" y="2589212"/>
            <a:ext cx="379729" cy="225324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C230C591-4D19-4A5F-0DBA-8D320B2E8F73}"/>
              </a:ext>
            </a:extLst>
          </p:cNvPr>
          <p:cNvCxnSpPr/>
          <p:nvPr/>
        </p:nvCxnSpPr>
        <p:spPr>
          <a:xfrm>
            <a:off x="4572000" y="2492896"/>
            <a:ext cx="504056" cy="0"/>
          </a:xfrm>
          <a:prstGeom prst="line">
            <a:avLst/>
          </a:prstGeom>
          <a:ln w="38100">
            <a:solidFill>
              <a:srgbClr val="7030A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3657FDBA-D021-8884-5EE0-31320F16A10A}"/>
              </a:ext>
            </a:extLst>
          </p:cNvPr>
          <p:cNvSpPr/>
          <p:nvPr/>
        </p:nvSpPr>
        <p:spPr>
          <a:xfrm>
            <a:off x="1403648" y="2943045"/>
            <a:ext cx="379729" cy="225324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E2DB3D0F-B13E-B65C-C793-BACBF6BA02E3}"/>
              </a:ext>
            </a:extLst>
          </p:cNvPr>
          <p:cNvCxnSpPr>
            <a:cxnSpLocks/>
          </p:cNvCxnSpPr>
          <p:nvPr/>
        </p:nvCxnSpPr>
        <p:spPr>
          <a:xfrm>
            <a:off x="7668344" y="2814536"/>
            <a:ext cx="419368" cy="0"/>
          </a:xfrm>
          <a:prstGeom prst="line">
            <a:avLst/>
          </a:prstGeom>
          <a:ln w="38100">
            <a:solidFill>
              <a:srgbClr val="0070C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0F03F172-14DB-AA8E-94D8-B49541F4E95D}"/>
              </a:ext>
            </a:extLst>
          </p:cNvPr>
          <p:cNvSpPr/>
          <p:nvPr/>
        </p:nvSpPr>
        <p:spPr>
          <a:xfrm>
            <a:off x="6732240" y="3264140"/>
            <a:ext cx="235713" cy="2368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B2724A3E-9D20-0B09-C41C-AEAED0983F40}"/>
              </a:ext>
            </a:extLst>
          </p:cNvPr>
          <p:cNvCxnSpPr>
            <a:cxnSpLocks/>
          </p:cNvCxnSpPr>
          <p:nvPr/>
        </p:nvCxnSpPr>
        <p:spPr>
          <a:xfrm>
            <a:off x="7668344" y="2924944"/>
            <a:ext cx="419368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8349FA37-16B6-9255-C899-B9E0B19D2187}"/>
              </a:ext>
            </a:extLst>
          </p:cNvPr>
          <p:cNvSpPr/>
          <p:nvPr/>
        </p:nvSpPr>
        <p:spPr>
          <a:xfrm>
            <a:off x="4892662" y="3570339"/>
            <a:ext cx="379729" cy="225324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20A4FDEA-CCF0-6D67-02B2-F23E0590B4B0}"/>
              </a:ext>
            </a:extLst>
          </p:cNvPr>
          <p:cNvCxnSpPr>
            <a:cxnSpLocks/>
          </p:cNvCxnSpPr>
          <p:nvPr/>
        </p:nvCxnSpPr>
        <p:spPr>
          <a:xfrm>
            <a:off x="2267744" y="3131080"/>
            <a:ext cx="2304256" cy="0"/>
          </a:xfrm>
          <a:prstGeom prst="line">
            <a:avLst/>
          </a:prstGeom>
          <a:ln w="38100">
            <a:solidFill>
              <a:srgbClr val="00B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87C4706C-90D0-08BA-AD5A-D89A3463AF27}"/>
              </a:ext>
            </a:extLst>
          </p:cNvPr>
          <p:cNvSpPr/>
          <p:nvPr/>
        </p:nvSpPr>
        <p:spPr>
          <a:xfrm>
            <a:off x="3563888" y="3570339"/>
            <a:ext cx="459593" cy="225311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673808FF-5150-0985-3375-D5D629109C12}"/>
              </a:ext>
            </a:extLst>
          </p:cNvPr>
          <p:cNvCxnSpPr>
            <a:cxnSpLocks/>
          </p:cNvCxnSpPr>
          <p:nvPr/>
        </p:nvCxnSpPr>
        <p:spPr>
          <a:xfrm>
            <a:off x="6012160" y="3795650"/>
            <a:ext cx="1707062" cy="8501"/>
          </a:xfrm>
          <a:prstGeom prst="line">
            <a:avLst/>
          </a:prstGeom>
          <a:ln w="3810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9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inywow_to_ppt_5464462_7.jpg" descr="tinywow_to_ppt_5464462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026718"/>
            <a:ext cx="7955280" cy="4474845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5425D25D-00D2-C549-49A4-EAC9A498B286}"/>
              </a:ext>
            </a:extLst>
          </p:cNvPr>
          <p:cNvSpPr/>
          <p:nvPr/>
        </p:nvSpPr>
        <p:spPr>
          <a:xfrm>
            <a:off x="2010384" y="2276872"/>
            <a:ext cx="421066" cy="288032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64162D82-1DC0-AD18-646A-ED5DCAB50918}"/>
              </a:ext>
            </a:extLst>
          </p:cNvPr>
          <p:cNvCxnSpPr>
            <a:cxnSpLocks/>
          </p:cNvCxnSpPr>
          <p:nvPr/>
        </p:nvCxnSpPr>
        <p:spPr>
          <a:xfrm>
            <a:off x="7144456" y="2276872"/>
            <a:ext cx="878970" cy="0"/>
          </a:xfrm>
          <a:prstGeom prst="line">
            <a:avLst/>
          </a:prstGeom>
          <a:ln w="38100">
            <a:solidFill>
              <a:srgbClr val="7030A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E492CC6C-8EC8-2358-101A-AB4DE496C71B}"/>
              </a:ext>
            </a:extLst>
          </p:cNvPr>
          <p:cNvSpPr/>
          <p:nvPr/>
        </p:nvSpPr>
        <p:spPr>
          <a:xfrm>
            <a:off x="6561437" y="2504544"/>
            <a:ext cx="302229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902D729D-D874-9106-4743-DCC3B20E2F3E}"/>
              </a:ext>
            </a:extLst>
          </p:cNvPr>
          <p:cNvCxnSpPr>
            <a:cxnSpLocks/>
          </p:cNvCxnSpPr>
          <p:nvPr/>
        </p:nvCxnSpPr>
        <p:spPr>
          <a:xfrm>
            <a:off x="7144456" y="2348880"/>
            <a:ext cx="878970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0BF09725-EE43-50CB-5A31-28CB04A2308D}"/>
              </a:ext>
            </a:extLst>
          </p:cNvPr>
          <p:cNvSpPr/>
          <p:nvPr/>
        </p:nvSpPr>
        <p:spPr>
          <a:xfrm>
            <a:off x="5133867" y="2515221"/>
            <a:ext cx="302229" cy="288032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60DF09F6-3B8A-80AA-F185-B8F1B44751D7}"/>
              </a:ext>
            </a:extLst>
          </p:cNvPr>
          <p:cNvCxnSpPr>
            <a:cxnSpLocks/>
          </p:cNvCxnSpPr>
          <p:nvPr/>
        </p:nvCxnSpPr>
        <p:spPr>
          <a:xfrm>
            <a:off x="2843808" y="2504544"/>
            <a:ext cx="504056" cy="0"/>
          </a:xfrm>
          <a:prstGeom prst="line">
            <a:avLst/>
          </a:prstGeom>
          <a:ln w="38100">
            <a:solidFill>
              <a:srgbClr val="0070C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216ECEA2-AE5B-9B6A-68A3-7B0F2C4A3FB9}"/>
              </a:ext>
            </a:extLst>
          </p:cNvPr>
          <p:cNvSpPr/>
          <p:nvPr/>
        </p:nvSpPr>
        <p:spPr>
          <a:xfrm>
            <a:off x="3405676" y="2515221"/>
            <a:ext cx="302229" cy="28803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7701DD5B-A448-5C34-0D9A-F71B0DAFDA13}"/>
              </a:ext>
            </a:extLst>
          </p:cNvPr>
          <p:cNvCxnSpPr>
            <a:cxnSpLocks/>
          </p:cNvCxnSpPr>
          <p:nvPr/>
        </p:nvCxnSpPr>
        <p:spPr>
          <a:xfrm>
            <a:off x="7144456" y="2060848"/>
            <a:ext cx="878970" cy="0"/>
          </a:xfrm>
          <a:prstGeom prst="line">
            <a:avLst/>
          </a:prstGeom>
          <a:ln w="38100">
            <a:solidFill>
              <a:srgbClr val="00B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9687C2DA-640D-C8E4-F62A-311B7AB739E0}"/>
              </a:ext>
            </a:extLst>
          </p:cNvPr>
          <p:cNvSpPr/>
          <p:nvPr/>
        </p:nvSpPr>
        <p:spPr>
          <a:xfrm>
            <a:off x="6414258" y="3261847"/>
            <a:ext cx="302229" cy="288032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AC10B531-B3BE-97F1-9D53-1B8787D7C664}"/>
              </a:ext>
            </a:extLst>
          </p:cNvPr>
          <p:cNvCxnSpPr>
            <a:cxnSpLocks/>
          </p:cNvCxnSpPr>
          <p:nvPr/>
        </p:nvCxnSpPr>
        <p:spPr>
          <a:xfrm>
            <a:off x="6414258" y="3261847"/>
            <a:ext cx="1609168" cy="0"/>
          </a:xfrm>
          <a:prstGeom prst="line">
            <a:avLst/>
          </a:prstGeom>
          <a:ln w="38100">
            <a:solidFill>
              <a:srgbClr val="00B0F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116822BD-1965-A2B3-D582-ED3C174BDD42}"/>
              </a:ext>
            </a:extLst>
          </p:cNvPr>
          <p:cNvSpPr/>
          <p:nvPr/>
        </p:nvSpPr>
        <p:spPr>
          <a:xfrm>
            <a:off x="5557502" y="3246500"/>
            <a:ext cx="421066" cy="288032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786D0AAE-04E9-78F7-5031-7E4CAF858768}"/>
              </a:ext>
            </a:extLst>
          </p:cNvPr>
          <p:cNvCxnSpPr>
            <a:cxnSpLocks/>
          </p:cNvCxnSpPr>
          <p:nvPr/>
        </p:nvCxnSpPr>
        <p:spPr>
          <a:xfrm>
            <a:off x="6840252" y="3501008"/>
            <a:ext cx="1183174" cy="0"/>
          </a:xfrm>
          <a:prstGeom prst="line">
            <a:avLst/>
          </a:prstGeom>
          <a:ln w="3810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60E4DF25-EDB8-A147-1608-ECB28D58D454}"/>
              </a:ext>
            </a:extLst>
          </p:cNvPr>
          <p:cNvCxnSpPr>
            <a:cxnSpLocks/>
          </p:cNvCxnSpPr>
          <p:nvPr/>
        </p:nvCxnSpPr>
        <p:spPr>
          <a:xfrm>
            <a:off x="1547664" y="3257655"/>
            <a:ext cx="360040" cy="4192"/>
          </a:xfrm>
          <a:prstGeom prst="line">
            <a:avLst/>
          </a:prstGeom>
          <a:ln w="3810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אליפסה 31">
            <a:extLst>
              <a:ext uri="{FF2B5EF4-FFF2-40B4-BE49-F238E27FC236}">
                <a16:creationId xmlns:a16="http://schemas.microsoft.com/office/drawing/2014/main" id="{09BB19F0-5AE4-DDD6-F164-AA33D111AE14}"/>
              </a:ext>
            </a:extLst>
          </p:cNvPr>
          <p:cNvSpPr/>
          <p:nvPr/>
        </p:nvSpPr>
        <p:spPr>
          <a:xfrm>
            <a:off x="7663895" y="3708277"/>
            <a:ext cx="421066" cy="288032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1CBDEC5-539D-2674-9B2E-E38D6F4FBB2C}"/>
              </a:ext>
            </a:extLst>
          </p:cNvPr>
          <p:cNvCxnSpPr>
            <a:cxnSpLocks/>
          </p:cNvCxnSpPr>
          <p:nvPr/>
        </p:nvCxnSpPr>
        <p:spPr>
          <a:xfrm>
            <a:off x="6069294" y="3731830"/>
            <a:ext cx="878970" cy="0"/>
          </a:xfrm>
          <a:prstGeom prst="line">
            <a:avLst/>
          </a:prstGeom>
          <a:ln w="38100">
            <a:solidFill>
              <a:srgbClr val="92D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אליפסה 33">
            <a:extLst>
              <a:ext uri="{FF2B5EF4-FFF2-40B4-BE49-F238E27FC236}">
                <a16:creationId xmlns:a16="http://schemas.microsoft.com/office/drawing/2014/main" id="{92DC5259-1773-D899-114D-0803AEEAD656}"/>
              </a:ext>
            </a:extLst>
          </p:cNvPr>
          <p:cNvSpPr/>
          <p:nvPr/>
        </p:nvSpPr>
        <p:spPr>
          <a:xfrm>
            <a:off x="2123729" y="3715908"/>
            <a:ext cx="288032" cy="28803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B041E4DC-B4BD-EC22-F71E-D05CA6502757}"/>
              </a:ext>
            </a:extLst>
          </p:cNvPr>
          <p:cNvCxnSpPr>
            <a:cxnSpLocks/>
          </p:cNvCxnSpPr>
          <p:nvPr/>
        </p:nvCxnSpPr>
        <p:spPr>
          <a:xfrm flipV="1">
            <a:off x="4860032" y="3996309"/>
            <a:ext cx="2191286" cy="7631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CFA271DE-94A0-349F-9D74-9EB314779042}"/>
              </a:ext>
            </a:extLst>
          </p:cNvPr>
          <p:cNvSpPr/>
          <p:nvPr/>
        </p:nvSpPr>
        <p:spPr>
          <a:xfrm>
            <a:off x="5220072" y="4201629"/>
            <a:ext cx="355514" cy="288032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B1727D85-FB56-35A3-5F9C-E5443F932ED3}"/>
              </a:ext>
            </a:extLst>
          </p:cNvPr>
          <p:cNvCxnSpPr>
            <a:cxnSpLocks/>
          </p:cNvCxnSpPr>
          <p:nvPr/>
        </p:nvCxnSpPr>
        <p:spPr>
          <a:xfrm>
            <a:off x="6212431" y="4437112"/>
            <a:ext cx="504056" cy="0"/>
          </a:xfrm>
          <a:prstGeom prst="line">
            <a:avLst/>
          </a:prstGeom>
          <a:ln w="3810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8" grpId="0" animBg="1"/>
      <p:bldP spid="21" grpId="0" animBg="1"/>
      <p:bldP spid="23" grpId="0" animBg="1"/>
      <p:bldP spid="26" grpId="0" animBg="1"/>
      <p:bldP spid="32" grpId="0" animBg="1"/>
      <p:bldP spid="34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inywow_to_ppt_5464462_8.jpg" descr="tinywow_to_ppt_5464462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026718"/>
            <a:ext cx="7955280" cy="4474845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</p:spPr>
      </p:pic>
      <p:sp>
        <p:nvSpPr>
          <p:cNvPr id="3" name="אליפסה 2">
            <a:extLst>
              <a:ext uri="{FF2B5EF4-FFF2-40B4-BE49-F238E27FC236}">
                <a16:creationId xmlns:a16="http://schemas.microsoft.com/office/drawing/2014/main" id="{2754CB6E-42E4-9C76-59DD-1C49B8759E55}"/>
              </a:ext>
            </a:extLst>
          </p:cNvPr>
          <p:cNvSpPr/>
          <p:nvPr/>
        </p:nvSpPr>
        <p:spPr>
          <a:xfrm>
            <a:off x="7308304" y="2216512"/>
            <a:ext cx="349058" cy="288032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1F9E32D9-8BA7-4C91-B3CA-1EC6350FBBB0}"/>
              </a:ext>
            </a:extLst>
          </p:cNvPr>
          <p:cNvCxnSpPr>
            <a:cxnSpLocks/>
          </p:cNvCxnSpPr>
          <p:nvPr/>
        </p:nvCxnSpPr>
        <p:spPr>
          <a:xfrm>
            <a:off x="1475656" y="2276872"/>
            <a:ext cx="2041216" cy="0"/>
          </a:xfrm>
          <a:prstGeom prst="line">
            <a:avLst/>
          </a:prstGeom>
          <a:ln w="38100">
            <a:solidFill>
              <a:srgbClr val="7030A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אליפסה 5">
            <a:extLst>
              <a:ext uri="{FF2B5EF4-FFF2-40B4-BE49-F238E27FC236}">
                <a16:creationId xmlns:a16="http://schemas.microsoft.com/office/drawing/2014/main" id="{7C6E4F92-CBFC-E5A5-F970-9476EC815D94}"/>
              </a:ext>
            </a:extLst>
          </p:cNvPr>
          <p:cNvSpPr/>
          <p:nvPr/>
        </p:nvSpPr>
        <p:spPr>
          <a:xfrm>
            <a:off x="7795365" y="2504544"/>
            <a:ext cx="349058" cy="288032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5FF1C753-513B-EC83-5E76-91AF887C36ED}"/>
              </a:ext>
            </a:extLst>
          </p:cNvPr>
          <p:cNvCxnSpPr>
            <a:cxnSpLocks/>
          </p:cNvCxnSpPr>
          <p:nvPr/>
        </p:nvCxnSpPr>
        <p:spPr>
          <a:xfrm>
            <a:off x="3059832" y="2504544"/>
            <a:ext cx="745072" cy="0"/>
          </a:xfrm>
          <a:prstGeom prst="line">
            <a:avLst/>
          </a:prstGeom>
          <a:ln w="38100">
            <a:solidFill>
              <a:srgbClr val="0070C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37ECFEB6-D927-9C00-DF24-5522846C2053}"/>
              </a:ext>
            </a:extLst>
          </p:cNvPr>
          <p:cNvSpPr/>
          <p:nvPr/>
        </p:nvSpPr>
        <p:spPr>
          <a:xfrm>
            <a:off x="3275857" y="2732216"/>
            <a:ext cx="504056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95744922-53DD-00D5-6289-A21D1E0B5287}"/>
              </a:ext>
            </a:extLst>
          </p:cNvPr>
          <p:cNvCxnSpPr>
            <a:cxnSpLocks/>
          </p:cNvCxnSpPr>
          <p:nvPr/>
        </p:nvCxnSpPr>
        <p:spPr>
          <a:xfrm>
            <a:off x="1475656" y="2732216"/>
            <a:ext cx="1296144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4CD28909-3A42-28FE-6BA7-F8637B7B33B3}"/>
              </a:ext>
            </a:extLst>
          </p:cNvPr>
          <p:cNvCxnSpPr>
            <a:cxnSpLocks/>
          </p:cNvCxnSpPr>
          <p:nvPr/>
        </p:nvCxnSpPr>
        <p:spPr>
          <a:xfrm>
            <a:off x="7380312" y="2963333"/>
            <a:ext cx="712785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07FB447E-E5DE-01B8-257B-5631B4D3CD5F}"/>
              </a:ext>
            </a:extLst>
          </p:cNvPr>
          <p:cNvSpPr/>
          <p:nvPr/>
        </p:nvSpPr>
        <p:spPr>
          <a:xfrm>
            <a:off x="5436096" y="3190344"/>
            <a:ext cx="504056" cy="28803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90CC8B17-A950-775C-D55D-CF1B095F2580}"/>
              </a:ext>
            </a:extLst>
          </p:cNvPr>
          <p:cNvCxnSpPr>
            <a:cxnSpLocks/>
          </p:cNvCxnSpPr>
          <p:nvPr/>
        </p:nvCxnSpPr>
        <p:spPr>
          <a:xfrm>
            <a:off x="4788024" y="2963333"/>
            <a:ext cx="2176980" cy="361"/>
          </a:xfrm>
          <a:prstGeom prst="line">
            <a:avLst/>
          </a:prstGeom>
          <a:ln w="38100">
            <a:solidFill>
              <a:srgbClr val="00B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אליפסה 29">
            <a:extLst>
              <a:ext uri="{FF2B5EF4-FFF2-40B4-BE49-F238E27FC236}">
                <a16:creationId xmlns:a16="http://schemas.microsoft.com/office/drawing/2014/main" id="{760C6640-08EE-B6B5-947F-307869552390}"/>
              </a:ext>
            </a:extLst>
          </p:cNvPr>
          <p:cNvSpPr/>
          <p:nvPr/>
        </p:nvSpPr>
        <p:spPr>
          <a:xfrm>
            <a:off x="4315478" y="3190344"/>
            <a:ext cx="349058" cy="288032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F8F4A54F-786D-70DD-91B5-3B1D9B42692E}"/>
              </a:ext>
            </a:extLst>
          </p:cNvPr>
          <p:cNvCxnSpPr>
            <a:cxnSpLocks/>
          </p:cNvCxnSpPr>
          <p:nvPr/>
        </p:nvCxnSpPr>
        <p:spPr>
          <a:xfrm>
            <a:off x="7657362" y="3451337"/>
            <a:ext cx="418252" cy="0"/>
          </a:xfrm>
          <a:prstGeom prst="line">
            <a:avLst/>
          </a:prstGeom>
          <a:ln w="3810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B8735A29-1875-652C-3030-F722731B33F2}"/>
              </a:ext>
            </a:extLst>
          </p:cNvPr>
          <p:cNvSpPr/>
          <p:nvPr/>
        </p:nvSpPr>
        <p:spPr>
          <a:xfrm>
            <a:off x="1403648" y="3684842"/>
            <a:ext cx="504056" cy="28803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8AF1F0CF-EADA-D5B0-64DA-E8FC590F1744}"/>
              </a:ext>
            </a:extLst>
          </p:cNvPr>
          <p:cNvCxnSpPr>
            <a:cxnSpLocks/>
          </p:cNvCxnSpPr>
          <p:nvPr/>
        </p:nvCxnSpPr>
        <p:spPr>
          <a:xfrm>
            <a:off x="5667388" y="3972874"/>
            <a:ext cx="418252" cy="0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E7FA4F52-C721-05B7-50E1-DCFD803FAD5B}"/>
              </a:ext>
            </a:extLst>
          </p:cNvPr>
          <p:cNvCxnSpPr>
            <a:cxnSpLocks/>
          </p:cNvCxnSpPr>
          <p:nvPr/>
        </p:nvCxnSpPr>
        <p:spPr>
          <a:xfrm>
            <a:off x="4427984" y="3972874"/>
            <a:ext cx="654804" cy="0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7" grpId="0" animBg="1"/>
      <p:bldP spid="22" grpId="0" animBg="1"/>
      <p:bldP spid="30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grpSp>
        <p:nvGrpSpPr>
          <p:cNvPr id="24" name="Group 6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5" name="Rectangle 13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inywow_to_ppt_5464462_9.jpg" descr="tinywow_to_ppt_5464462_9.jpg"/>
          <p:cNvPicPr>
            <a:picLocks noChangeAspect="1"/>
          </p:cNvPicPr>
          <p:nvPr/>
        </p:nvPicPr>
        <p:blipFill rotWithShape="1">
          <a:blip r:embed="rId2"/>
          <a:srcRect l="6505" r="3205" b="1"/>
          <a:stretch/>
        </p:blipFill>
        <p:spPr>
          <a:xfrm>
            <a:off x="594360" y="786117"/>
            <a:ext cx="795528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</p:spPr>
      </p:pic>
      <p:sp>
        <p:nvSpPr>
          <p:cNvPr id="3" name="אליפסה 2">
            <a:extLst>
              <a:ext uri="{FF2B5EF4-FFF2-40B4-BE49-F238E27FC236}">
                <a16:creationId xmlns:a16="http://schemas.microsoft.com/office/drawing/2014/main" id="{E7ECD749-B4C4-6080-9978-F4AC4AC1B3AD}"/>
              </a:ext>
            </a:extLst>
          </p:cNvPr>
          <p:cNvSpPr/>
          <p:nvPr/>
        </p:nvSpPr>
        <p:spPr>
          <a:xfrm>
            <a:off x="2843808" y="1988840"/>
            <a:ext cx="288032" cy="36004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604AC8D-9C2A-4873-B27C-A1133EAF2FE1}"/>
              </a:ext>
            </a:extLst>
          </p:cNvPr>
          <p:cNvCxnSpPr>
            <a:cxnSpLocks/>
          </p:cNvCxnSpPr>
          <p:nvPr/>
        </p:nvCxnSpPr>
        <p:spPr>
          <a:xfrm>
            <a:off x="5724128" y="2276872"/>
            <a:ext cx="922308" cy="0"/>
          </a:xfrm>
          <a:prstGeom prst="line">
            <a:avLst/>
          </a:prstGeom>
          <a:ln w="38100">
            <a:solidFill>
              <a:srgbClr val="7030A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אליפסה 5">
            <a:extLst>
              <a:ext uri="{FF2B5EF4-FFF2-40B4-BE49-F238E27FC236}">
                <a16:creationId xmlns:a16="http://schemas.microsoft.com/office/drawing/2014/main" id="{8CA0C7D8-078D-AA1F-DF9C-AA7CB27DE89C}"/>
              </a:ext>
            </a:extLst>
          </p:cNvPr>
          <p:cNvSpPr/>
          <p:nvPr/>
        </p:nvSpPr>
        <p:spPr>
          <a:xfrm>
            <a:off x="7985841" y="3084458"/>
            <a:ext cx="379602" cy="305017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012C3AE8-D0CF-52D4-4A3C-D7F54C6CC5FC}"/>
              </a:ext>
            </a:extLst>
          </p:cNvPr>
          <p:cNvCxnSpPr>
            <a:cxnSpLocks/>
          </p:cNvCxnSpPr>
          <p:nvPr/>
        </p:nvCxnSpPr>
        <p:spPr>
          <a:xfrm>
            <a:off x="5868144" y="2852936"/>
            <a:ext cx="1239446" cy="0"/>
          </a:xfrm>
          <a:prstGeom prst="line">
            <a:avLst/>
          </a:prstGeom>
          <a:ln w="38100">
            <a:solidFill>
              <a:srgbClr val="0070C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DDFDC11B-11A5-D172-8F42-F918AB6E5361}"/>
              </a:ext>
            </a:extLst>
          </p:cNvPr>
          <p:cNvSpPr/>
          <p:nvPr/>
        </p:nvSpPr>
        <p:spPr>
          <a:xfrm>
            <a:off x="1331640" y="3322961"/>
            <a:ext cx="379602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7A26D2E2-A5CD-B125-4DF3-2F75303F3205}"/>
              </a:ext>
            </a:extLst>
          </p:cNvPr>
          <p:cNvCxnSpPr>
            <a:cxnSpLocks/>
          </p:cNvCxnSpPr>
          <p:nvPr/>
        </p:nvCxnSpPr>
        <p:spPr>
          <a:xfrm>
            <a:off x="594360" y="3351950"/>
            <a:ext cx="305232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29AA7817-27FD-61FE-8FDF-86C0AEFAF161}"/>
              </a:ext>
            </a:extLst>
          </p:cNvPr>
          <p:cNvCxnSpPr>
            <a:cxnSpLocks/>
          </p:cNvCxnSpPr>
          <p:nvPr/>
        </p:nvCxnSpPr>
        <p:spPr>
          <a:xfrm>
            <a:off x="7832330" y="3645024"/>
            <a:ext cx="458743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8DF50E04-0EB4-8C3C-9325-53B2B207D4AA}"/>
              </a:ext>
            </a:extLst>
          </p:cNvPr>
          <p:cNvSpPr/>
          <p:nvPr/>
        </p:nvSpPr>
        <p:spPr>
          <a:xfrm>
            <a:off x="4023544" y="3643900"/>
            <a:ext cx="379602" cy="289156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F53FE5A6-578D-D7D1-75D5-6EA321B9EB85}"/>
              </a:ext>
            </a:extLst>
          </p:cNvPr>
          <p:cNvCxnSpPr>
            <a:cxnSpLocks/>
          </p:cNvCxnSpPr>
          <p:nvPr/>
        </p:nvCxnSpPr>
        <p:spPr>
          <a:xfrm>
            <a:off x="6905229" y="3876145"/>
            <a:ext cx="1385844" cy="0"/>
          </a:xfrm>
          <a:prstGeom prst="line">
            <a:avLst/>
          </a:prstGeom>
          <a:ln w="38100">
            <a:solidFill>
              <a:srgbClr val="00B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6410D7F7-BE08-99F2-4BEE-5060103E56E8}"/>
              </a:ext>
            </a:extLst>
          </p:cNvPr>
          <p:cNvSpPr/>
          <p:nvPr/>
        </p:nvSpPr>
        <p:spPr>
          <a:xfrm>
            <a:off x="6304856" y="3843536"/>
            <a:ext cx="288032" cy="360040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96910D20-4976-F76E-DDEC-7F0358A34807}"/>
              </a:ext>
            </a:extLst>
          </p:cNvPr>
          <p:cNvCxnSpPr>
            <a:cxnSpLocks/>
          </p:cNvCxnSpPr>
          <p:nvPr/>
        </p:nvCxnSpPr>
        <p:spPr>
          <a:xfrm>
            <a:off x="6953511" y="4149080"/>
            <a:ext cx="570817" cy="0"/>
          </a:xfrm>
          <a:prstGeom prst="line">
            <a:avLst/>
          </a:prstGeom>
          <a:ln w="38100">
            <a:solidFill>
              <a:srgbClr val="00B0F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D947920E-BCF5-822C-AF2E-4CB0ECE763FA}"/>
              </a:ext>
            </a:extLst>
          </p:cNvPr>
          <p:cNvSpPr/>
          <p:nvPr/>
        </p:nvSpPr>
        <p:spPr>
          <a:xfrm>
            <a:off x="3908636" y="3937755"/>
            <a:ext cx="288032" cy="289156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01B0CA1E-A67F-4A80-963E-42A26AA62DAA}"/>
              </a:ext>
            </a:extLst>
          </p:cNvPr>
          <p:cNvCxnSpPr>
            <a:cxnSpLocks/>
          </p:cNvCxnSpPr>
          <p:nvPr/>
        </p:nvCxnSpPr>
        <p:spPr>
          <a:xfrm>
            <a:off x="6905229" y="3933056"/>
            <a:ext cx="1385844" cy="0"/>
          </a:xfrm>
          <a:prstGeom prst="line">
            <a:avLst/>
          </a:prstGeom>
          <a:ln w="3810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7F42B178-5A12-9F70-A062-F74B57F2F8AB}"/>
              </a:ext>
            </a:extLst>
          </p:cNvPr>
          <p:cNvSpPr/>
          <p:nvPr/>
        </p:nvSpPr>
        <p:spPr>
          <a:xfrm>
            <a:off x="6114467" y="4173422"/>
            <a:ext cx="288032" cy="289156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F5E26D18-2AD4-134B-19C8-4697D85421B3}"/>
              </a:ext>
            </a:extLst>
          </p:cNvPr>
          <p:cNvCxnSpPr>
            <a:cxnSpLocks/>
          </p:cNvCxnSpPr>
          <p:nvPr/>
        </p:nvCxnSpPr>
        <p:spPr>
          <a:xfrm>
            <a:off x="1711242" y="4173422"/>
            <a:ext cx="570817" cy="0"/>
          </a:xfrm>
          <a:prstGeom prst="line">
            <a:avLst/>
          </a:prstGeom>
          <a:ln w="38100">
            <a:solidFill>
              <a:srgbClr val="92D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 animBg="1"/>
      <p:bldP spid="20" grpId="0" animBg="1"/>
      <p:bldP spid="23" grpId="0" animBg="1"/>
      <p:bldP spid="29" grpId="0" animBg="1"/>
      <p:bldP spid="31" grpId="0" animBg="1"/>
    </p:bld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119</TotalTime>
  <Words>0</Words>
  <Application>Microsoft Office PowerPoint</Application>
  <PresentationFormat>‫הצגה על המסך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פרוסה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לירון דוד</cp:lastModifiedBy>
  <cp:revision>8</cp:revision>
  <dcterms:created xsi:type="dcterms:W3CDTF">2022-09-13T09:58:33Z</dcterms:created>
  <dcterms:modified xsi:type="dcterms:W3CDTF">2022-10-04T11:03:35Z</dcterms:modified>
  <cp:category/>
</cp:coreProperties>
</file>