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6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1240D4EE-D321-FC8B-45CE-79F4EDA4122D}"/>
              </a:ext>
            </a:extLst>
          </p:cNvPr>
          <p:cNvSpPr/>
          <p:nvPr/>
        </p:nvSpPr>
        <p:spPr>
          <a:xfrm>
            <a:off x="3522429" y="2307375"/>
            <a:ext cx="507293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נשוא ונושא</a:t>
            </a:r>
          </a:p>
          <a:p>
            <a:pPr algn="ctr"/>
            <a:r>
              <a:rPr 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במשפט פועלי</a:t>
            </a:r>
            <a:endParaRPr lang="he-IL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54CB894-569A-05E7-A75E-DA777A2AF745}"/>
              </a:ext>
            </a:extLst>
          </p:cNvPr>
          <p:cNvSpPr/>
          <p:nvPr/>
        </p:nvSpPr>
        <p:spPr>
          <a:xfrm>
            <a:off x="657465" y="5694633"/>
            <a:ext cx="232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לירון דוד</a:t>
            </a:r>
          </a:p>
        </p:txBody>
      </p:sp>
    </p:spTree>
    <p:extLst>
      <p:ext uri="{BB962C8B-B14F-4D97-AF65-F5344CB8AC3E}">
        <p14:creationId xmlns:p14="http://schemas.microsoft.com/office/powerpoint/2010/main" val="25043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40F1C5A-2217-9D96-6AE7-12ECC37D0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74" y="529474"/>
            <a:ext cx="7308301" cy="57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7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8C63498-90DF-0F42-AA86-E8BE10F17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22" y="1028359"/>
            <a:ext cx="9983548" cy="42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E5230B8-A61D-E6FB-3CF5-5289FEA7C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76" y="824148"/>
            <a:ext cx="9434867" cy="549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3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FA630DC-1DEC-BA50-3563-C2DA4C1E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076355"/>
            <a:ext cx="9756355" cy="47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6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C66B08D-2007-E745-E276-55063FD3F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619" y="635095"/>
            <a:ext cx="8401569" cy="5564675"/>
          </a:xfrm>
          <a:prstGeom prst="rect">
            <a:avLst/>
          </a:prstGeom>
        </p:spPr>
      </p:pic>
      <p:sp>
        <p:nvSpPr>
          <p:cNvPr id="8" name="מגילה: אופקית 7">
            <a:extLst>
              <a:ext uri="{FF2B5EF4-FFF2-40B4-BE49-F238E27FC236}">
                <a16:creationId xmlns:a16="http://schemas.microsoft.com/office/drawing/2014/main" id="{177F0FF6-4C62-88CE-2A38-EA9199C118D1}"/>
              </a:ext>
            </a:extLst>
          </p:cNvPr>
          <p:cNvSpPr/>
          <p:nvPr/>
        </p:nvSpPr>
        <p:spPr>
          <a:xfrm>
            <a:off x="508747" y="1041620"/>
            <a:ext cx="5414975" cy="2051437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088314D3-B422-1F24-F311-9EBA78031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75" y="1356024"/>
            <a:ext cx="5063186" cy="14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0CCFA-2F0F-CCF1-F03F-F65C15075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50BCD0A-63E5-92B7-D4E2-55D632DB5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619" y="635095"/>
            <a:ext cx="8401569" cy="5564675"/>
          </a:xfrm>
          <a:prstGeom prst="rect">
            <a:avLst/>
          </a:prstGeom>
        </p:spPr>
      </p:pic>
      <p:sp>
        <p:nvSpPr>
          <p:cNvPr id="8" name="מגילה: אופקית 7">
            <a:extLst>
              <a:ext uri="{FF2B5EF4-FFF2-40B4-BE49-F238E27FC236}">
                <a16:creationId xmlns:a16="http://schemas.microsoft.com/office/drawing/2014/main" id="{C84C36C2-E4B1-29FF-A967-52DABDD8E6F3}"/>
              </a:ext>
            </a:extLst>
          </p:cNvPr>
          <p:cNvSpPr/>
          <p:nvPr/>
        </p:nvSpPr>
        <p:spPr>
          <a:xfrm>
            <a:off x="508747" y="1041620"/>
            <a:ext cx="5414975" cy="2051437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7341E15-C941-ED43-3D12-363547317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49" y="1353239"/>
            <a:ext cx="4881725" cy="14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5EA6FD4-838B-B369-A674-23134E84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13" y="1824427"/>
            <a:ext cx="10321521" cy="25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B511A0E-4359-AA99-DF95-213F21F6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50" y="1280691"/>
            <a:ext cx="8895656" cy="36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876C556-F0EB-A638-7860-0B1A9456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84" y="1727124"/>
            <a:ext cx="10683937" cy="243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86DBD42-3115-6A26-971F-5B9CC0FD9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24" y="964010"/>
            <a:ext cx="7498081" cy="454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5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067BD5B-F1D2-207E-3462-B43844977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05" y="818986"/>
            <a:ext cx="9616900" cy="48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CF9895E-D36D-D9DC-7D63-A067B1635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50" y="1008023"/>
            <a:ext cx="9820944" cy="469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6</Words>
  <Application>Microsoft Office PowerPoint</Application>
  <PresentationFormat>מסך רחב</PresentationFormat>
  <Paragraphs>3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6" baseType="lpstr">
      <vt:lpstr>Arial</vt:lpstr>
      <vt:lpstr>Garamond</vt:lpstr>
      <vt:lpstr>אורגני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לירון כוכבה דוד</dc:creator>
  <cp:lastModifiedBy>לירון כוכבה דוד</cp:lastModifiedBy>
  <cp:revision>1</cp:revision>
  <dcterms:created xsi:type="dcterms:W3CDTF">2024-12-18T16:14:31Z</dcterms:created>
  <dcterms:modified xsi:type="dcterms:W3CDTF">2024-12-18T16:38:21Z</dcterms:modified>
</cp:coreProperties>
</file>