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OLviNk15GBk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2D8CD66-6E34-4232-868C-F61EC84AF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A1EDB24-D25E-4498-9742-07355DA2B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E5C3020-0F81-4919-9D1F-B6ED9A835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3ECD783-8E88-4D10-99BD-C579F0CA2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9EDE005-2618-4634-B693-DAB7F60138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4252634-CD2F-416D-80D4-1C184472B0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3F8250A-B5BC-48E8-9E34-320C6AB61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nip Diagonal Corner Rectangle 24">
            <a:extLst>
              <a:ext uri="{FF2B5EF4-FFF2-40B4-BE49-F238E27FC236}">
                <a16:creationId xmlns:a16="http://schemas.microsoft.com/office/drawing/2014/main" id="{A2829537-8D6E-4F27-8454-8F19BEA8C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229" y="620722"/>
            <a:ext cx="10935543" cy="5286838"/>
          </a:xfrm>
          <a:prstGeom prst="snip2DiagRect">
            <a:avLst>
              <a:gd name="adj1" fmla="val 10787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תמונה 4" descr="תמונה שמכילה טקסט, צילום מסך, עיצוב גרפי, גרפיקה&#10;&#10;התיאור נוצר באופן אוטומטי">
            <a:extLst>
              <a:ext uri="{FF2B5EF4-FFF2-40B4-BE49-F238E27FC236}">
                <a16:creationId xmlns:a16="http://schemas.microsoft.com/office/drawing/2014/main" id="{B7B484C2-27BC-C22B-A96A-3F15063BE8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12" r="26437"/>
          <a:stretch/>
        </p:blipFill>
        <p:spPr>
          <a:xfrm>
            <a:off x="792480" y="786117"/>
            <a:ext cx="10607040" cy="4956048"/>
          </a:xfrm>
          <a:custGeom>
            <a:avLst/>
            <a:gdLst/>
            <a:ahLst/>
            <a:cxnLst/>
            <a:rect l="l" t="t" r="r" b="b"/>
            <a:pathLst>
              <a:path w="10607040" h="4956048">
                <a:moveTo>
                  <a:pt x="497480" y="0"/>
                </a:moveTo>
                <a:lnTo>
                  <a:pt x="10607040" y="0"/>
                </a:lnTo>
                <a:lnTo>
                  <a:pt x="10607040" y="4485407"/>
                </a:lnTo>
                <a:lnTo>
                  <a:pt x="10131692" y="4956048"/>
                </a:lnTo>
                <a:lnTo>
                  <a:pt x="0" y="4956048"/>
                </a:lnTo>
                <a:lnTo>
                  <a:pt x="0" y="49255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2931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דיה מקוונת 3" title="למה ללמוד לשון? (טיקטוק)">
            <a:hlinkClick r:id="" action="ppaction://media"/>
            <a:extLst>
              <a:ext uri="{FF2B5EF4-FFF2-40B4-BE49-F238E27FC236}">
                <a16:creationId xmlns:a16="http://schemas.microsoft.com/office/drawing/2014/main" id="{3C1C8709-9D40-069E-D993-660D0669E99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34524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3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A9EF0AB7-A2C3-8AE0-8B94-C9E924BC3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484" y="230157"/>
            <a:ext cx="4372585" cy="2305372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02D224D1-B523-6DD5-22C9-FBE14D977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938" y="230157"/>
            <a:ext cx="5401429" cy="2353003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A6BE81CD-8B50-8A92-EEEF-B32BFF43EA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483" y="3112629"/>
            <a:ext cx="5401429" cy="2305372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D8645969-560E-81DE-862F-BC6FACE52C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1089" y="3112629"/>
            <a:ext cx="5649113" cy="232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58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8F0C2455-64AE-E3CC-F672-87E55B185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03" y="665359"/>
            <a:ext cx="4763165" cy="2124371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9F3926D2-6B16-A20F-7BC7-6C31722ED0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5549" y="612965"/>
            <a:ext cx="5430008" cy="2229161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20323E6A-852E-49C5-A87F-87D0607726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4568" y="3021519"/>
            <a:ext cx="5020376" cy="2143424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67735AA8-3AC5-96FD-9337-EAC09D7CBC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396732"/>
            <a:ext cx="12192000" cy="129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93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פרוסה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</TotalTime>
  <Words>0</Words>
  <Application>Microsoft Office PowerPoint</Application>
  <PresentationFormat>מסך רחב</PresentationFormat>
  <Paragraphs>0</Paragraphs>
  <Slides>4</Slides>
  <Notes>0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פרוסה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liron david</dc:creator>
  <cp:lastModifiedBy>liron david</cp:lastModifiedBy>
  <cp:revision>3</cp:revision>
  <dcterms:created xsi:type="dcterms:W3CDTF">2023-09-05T16:31:58Z</dcterms:created>
  <dcterms:modified xsi:type="dcterms:W3CDTF">2023-09-05T16:54:25Z</dcterms:modified>
</cp:coreProperties>
</file>