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65938" cy="9158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378120" y="1465107"/>
            <a:ext cx="801052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מאזכרים</a:t>
            </a:r>
          </a:p>
        </p:txBody>
      </p:sp>
      <p:sp>
        <p:nvSpPr>
          <p:cNvPr id="5" name="מלבן 4"/>
          <p:cNvSpPr/>
          <p:nvPr/>
        </p:nvSpPr>
        <p:spPr>
          <a:xfrm>
            <a:off x="341680" y="5749723"/>
            <a:ext cx="2808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לירון דוד</a:t>
            </a:r>
            <a:endParaRPr lang="he-IL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05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חץ למעלה 11"/>
          <p:cNvSpPr/>
          <p:nvPr/>
        </p:nvSpPr>
        <p:spPr>
          <a:xfrm rot="19560148">
            <a:off x="9420898" y="2494913"/>
            <a:ext cx="339249" cy="2994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3761930" y="308541"/>
            <a:ext cx="4161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מילה מכלילה</a:t>
            </a:r>
            <a:endParaRPr lang="he-I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164458" y="1779687"/>
            <a:ext cx="10971272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המשותף לתלמידים בכיתה שלנו שכולם</a:t>
            </a:r>
          </a:p>
          <a:p>
            <a:pPr algn="ct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מבינים את משמעות המילה כבוד. חשוב</a:t>
            </a:r>
          </a:p>
          <a:p>
            <a:pPr algn="ct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שכולם גם יקפידו לנהוג בכבוד לסובבים.</a:t>
            </a:r>
          </a:p>
          <a:p>
            <a:pPr algn="ct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מחבר ישר 4"/>
          <p:cNvCxnSpPr/>
          <p:nvPr/>
        </p:nvCxnSpPr>
        <p:spPr>
          <a:xfrm>
            <a:off x="1420837" y="2560320"/>
            <a:ext cx="1294228" cy="14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>
            <a:off x="6879102" y="2560320"/>
            <a:ext cx="21804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חץ מעוקל למעלה 7"/>
          <p:cNvSpPr/>
          <p:nvPr/>
        </p:nvSpPr>
        <p:spPr>
          <a:xfrm>
            <a:off x="2222694" y="2715062"/>
            <a:ext cx="6006905" cy="731520"/>
          </a:xfrm>
          <a:prstGeom prst="curvedUp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10" name="מחבר ישר 9"/>
          <p:cNvCxnSpPr/>
          <p:nvPr/>
        </p:nvCxnSpPr>
        <p:spPr>
          <a:xfrm flipV="1">
            <a:off x="10297551" y="5824025"/>
            <a:ext cx="1308295" cy="140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2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3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29272" y="392949"/>
            <a:ext cx="7427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מילה מכלילה וכינוי רומז</a:t>
            </a:r>
          </a:p>
        </p:txBody>
      </p:sp>
      <p:sp>
        <p:nvSpPr>
          <p:cNvPr id="3" name="מלבן 2"/>
          <p:cNvSpPr/>
          <p:nvPr/>
        </p:nvSpPr>
        <p:spPr>
          <a:xfrm>
            <a:off x="514623" y="2165477"/>
            <a:ext cx="1150032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מכוניות, מטוסים ורכבות, כל אלה תורמים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לעודף הרעש והזיהום הסובב אותנו.</a:t>
            </a:r>
          </a:p>
        </p:txBody>
      </p:sp>
      <p:cxnSp>
        <p:nvCxnSpPr>
          <p:cNvPr id="5" name="מחבר ישר 4"/>
          <p:cNvCxnSpPr/>
          <p:nvPr/>
        </p:nvCxnSpPr>
        <p:spPr>
          <a:xfrm flipV="1">
            <a:off x="3024554" y="2940148"/>
            <a:ext cx="1885071" cy="140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>
            <a:off x="5401994" y="2954215"/>
            <a:ext cx="6400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חץ מעוקל למעלה 7"/>
          <p:cNvSpPr/>
          <p:nvPr/>
        </p:nvSpPr>
        <p:spPr>
          <a:xfrm>
            <a:off x="3967089" y="3120987"/>
            <a:ext cx="5275385" cy="731520"/>
          </a:xfrm>
          <a:prstGeom prst="curvedUp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007187" y="308541"/>
            <a:ext cx="3671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מאזכר חוזר</a:t>
            </a:r>
          </a:p>
        </p:txBody>
      </p:sp>
      <p:sp>
        <p:nvSpPr>
          <p:cNvPr id="3" name="מלבן 2"/>
          <p:cNvSpPr/>
          <p:nvPr/>
        </p:nvSpPr>
        <p:spPr>
          <a:xfrm>
            <a:off x="460353" y="2151409"/>
            <a:ext cx="1148263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דני הקפיד לנהוג בכבוד לסובבים אותו. דני</a:t>
            </a:r>
          </a:p>
          <a:p>
            <a:pPr algn="ct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זכה ליחס מכבד והערכה מחבריו וממוריו. </a:t>
            </a:r>
          </a:p>
        </p:txBody>
      </p:sp>
      <p:cxnSp>
        <p:nvCxnSpPr>
          <p:cNvPr id="5" name="מחבר ישר 4"/>
          <p:cNvCxnSpPr/>
          <p:nvPr/>
        </p:nvCxnSpPr>
        <p:spPr>
          <a:xfrm>
            <a:off x="618978" y="2968283"/>
            <a:ext cx="71745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>
            <a:off x="11197884" y="2968283"/>
            <a:ext cx="548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חץ מעוקל למעלה 7"/>
          <p:cNvSpPr/>
          <p:nvPr/>
        </p:nvSpPr>
        <p:spPr>
          <a:xfrm>
            <a:off x="977704" y="3078310"/>
            <a:ext cx="10656278" cy="731520"/>
          </a:xfrm>
          <a:prstGeom prst="curvedUp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40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36098" y="2845360"/>
            <a:ext cx="117181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המאזכר מחליף מילה או רומז למילה שכבר הוזכרה בטקסט, או שידועה מחוץ  לטקסט.</a:t>
            </a:r>
          </a:p>
        </p:txBody>
      </p:sp>
      <p:sp>
        <p:nvSpPr>
          <p:cNvPr id="5" name="מלבן 4"/>
          <p:cNvSpPr/>
          <p:nvPr/>
        </p:nvSpPr>
        <p:spPr>
          <a:xfrm>
            <a:off x="0" y="1372388"/>
            <a:ext cx="1215428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מאזכרים אלה הם כינויים ש"מזכירים מילים".</a:t>
            </a:r>
          </a:p>
        </p:txBody>
      </p:sp>
      <p:sp>
        <p:nvSpPr>
          <p:cNvPr id="7" name="מלבן 6"/>
          <p:cNvSpPr/>
          <p:nvPr/>
        </p:nvSpPr>
        <p:spPr>
          <a:xfrm>
            <a:off x="1476909" y="4879254"/>
            <a:ext cx="106773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he-IL" sz="48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C00000"/>
                </a:solidFill>
              </a:rPr>
              <a:t>דרך נוספת ליצור קישוריות בטקסט היא </a:t>
            </a:r>
          </a:p>
          <a:p>
            <a:pPr lvl="0" algn="r"/>
            <a:r>
              <a:rPr lang="he-IL" sz="48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C00000"/>
                </a:solidFill>
              </a:rPr>
              <a:t>המאזכרים.</a:t>
            </a:r>
          </a:p>
        </p:txBody>
      </p:sp>
    </p:spTree>
    <p:extLst>
      <p:ext uri="{BB962C8B-B14F-4D97-AF65-F5344CB8AC3E}">
        <p14:creationId xmlns:p14="http://schemas.microsoft.com/office/powerpoint/2010/main" val="337009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55278" y="702436"/>
            <a:ext cx="10036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קיימים כמה סוגים של מאזכרים : </a:t>
            </a:r>
          </a:p>
        </p:txBody>
      </p:sp>
      <p:sp>
        <p:nvSpPr>
          <p:cNvPr id="3" name="תרשים זרימה: תהליך חלופי 2"/>
          <p:cNvSpPr/>
          <p:nvPr/>
        </p:nvSpPr>
        <p:spPr>
          <a:xfrm>
            <a:off x="9200271" y="1817774"/>
            <a:ext cx="2546253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כינוי גוף </a:t>
            </a:r>
          </a:p>
        </p:txBody>
      </p:sp>
      <p:sp>
        <p:nvSpPr>
          <p:cNvPr id="4" name="תרשים זרימה: תהליך חלופי 3"/>
          <p:cNvSpPr/>
          <p:nvPr/>
        </p:nvSpPr>
        <p:spPr>
          <a:xfrm>
            <a:off x="5628541" y="1865362"/>
            <a:ext cx="2546253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כינוי רומז</a:t>
            </a:r>
          </a:p>
        </p:txBody>
      </p:sp>
      <p:sp>
        <p:nvSpPr>
          <p:cNvPr id="5" name="תרשים זרימה: תהליך חלופי 4"/>
          <p:cNvSpPr/>
          <p:nvPr/>
        </p:nvSpPr>
        <p:spPr>
          <a:xfrm>
            <a:off x="1430221" y="1854115"/>
            <a:ext cx="2977664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כינוי שייכות </a:t>
            </a:r>
          </a:p>
        </p:txBody>
      </p:sp>
      <p:sp>
        <p:nvSpPr>
          <p:cNvPr id="6" name="תרשים זרימה: תהליך חלופי 5"/>
          <p:cNvSpPr/>
          <p:nvPr/>
        </p:nvSpPr>
        <p:spPr>
          <a:xfrm>
            <a:off x="8243667" y="3447505"/>
            <a:ext cx="3502857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מילת יחס נטויה</a:t>
            </a:r>
          </a:p>
        </p:txBody>
      </p:sp>
      <p:sp>
        <p:nvSpPr>
          <p:cNvPr id="7" name="תרשים זרימה: תהליך חלופי 6"/>
          <p:cNvSpPr/>
          <p:nvPr/>
        </p:nvSpPr>
        <p:spPr>
          <a:xfrm>
            <a:off x="4801772" y="3425454"/>
            <a:ext cx="2546253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ה' היידוע</a:t>
            </a:r>
          </a:p>
        </p:txBody>
      </p:sp>
      <p:sp>
        <p:nvSpPr>
          <p:cNvPr id="8" name="תרשים זרימה: תהליך חלופי 7"/>
          <p:cNvSpPr/>
          <p:nvPr/>
        </p:nvSpPr>
        <p:spPr>
          <a:xfrm>
            <a:off x="6074898" y="5038492"/>
            <a:ext cx="5329312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מילה מכלילה וכינוי רומז</a:t>
            </a:r>
          </a:p>
        </p:txBody>
      </p:sp>
      <p:sp>
        <p:nvSpPr>
          <p:cNvPr id="9" name="תרשים זרימה: תהליך חלופי 8"/>
          <p:cNvSpPr/>
          <p:nvPr/>
        </p:nvSpPr>
        <p:spPr>
          <a:xfrm>
            <a:off x="1383329" y="3447505"/>
            <a:ext cx="2836979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שם המספר</a:t>
            </a:r>
          </a:p>
        </p:txBody>
      </p:sp>
      <p:sp>
        <p:nvSpPr>
          <p:cNvPr id="10" name="תרשים זרימה: תהליך חלופי 9"/>
          <p:cNvSpPr/>
          <p:nvPr/>
        </p:nvSpPr>
        <p:spPr>
          <a:xfrm>
            <a:off x="2349305" y="5053761"/>
            <a:ext cx="2872158" cy="11394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/>
              <a:t>מאזכר חוזר</a:t>
            </a:r>
          </a:p>
        </p:txBody>
      </p:sp>
    </p:spTree>
    <p:extLst>
      <p:ext uri="{BB962C8B-B14F-4D97-AF65-F5344CB8AC3E}">
        <p14:creationId xmlns:p14="http://schemas.microsoft.com/office/powerpoint/2010/main" val="201863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540983" y="308541"/>
            <a:ext cx="2603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כינוי גוף</a:t>
            </a:r>
          </a:p>
        </p:txBody>
      </p:sp>
      <p:sp>
        <p:nvSpPr>
          <p:cNvPr id="3" name="מלבן 2"/>
          <p:cNvSpPr/>
          <p:nvPr/>
        </p:nvSpPr>
        <p:spPr>
          <a:xfrm>
            <a:off x="2958383" y="1837234"/>
            <a:ext cx="92336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הרקדנים מקווים שהם יצליחו בתחום.</a:t>
            </a:r>
          </a:p>
        </p:txBody>
      </p:sp>
      <p:cxnSp>
        <p:nvCxnSpPr>
          <p:cNvPr id="8" name="מחבר ישר 7"/>
          <p:cNvCxnSpPr/>
          <p:nvPr/>
        </p:nvCxnSpPr>
        <p:spPr>
          <a:xfrm>
            <a:off x="6715380" y="2560555"/>
            <a:ext cx="9120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חץ מעוקל למעלה 8"/>
          <p:cNvSpPr/>
          <p:nvPr/>
        </p:nvSpPr>
        <p:spPr>
          <a:xfrm>
            <a:off x="6934202" y="2735384"/>
            <a:ext cx="4038598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10" name="מחבר ישר 9"/>
          <p:cNvCxnSpPr/>
          <p:nvPr/>
        </p:nvCxnSpPr>
        <p:spPr>
          <a:xfrm>
            <a:off x="9922747" y="2621839"/>
            <a:ext cx="2029767" cy="41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/>
          <p:cNvSpPr/>
          <p:nvPr/>
        </p:nvSpPr>
        <p:spPr>
          <a:xfrm>
            <a:off x="745588" y="4184637"/>
            <a:ext cx="112402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דני ילד נדיב מאד. הוא תמיד אוהב לעזור.</a:t>
            </a:r>
          </a:p>
        </p:txBody>
      </p:sp>
      <p:cxnSp>
        <p:nvCxnSpPr>
          <p:cNvPr id="20" name="מחבר ישר 19"/>
          <p:cNvCxnSpPr/>
          <p:nvPr/>
        </p:nvCxnSpPr>
        <p:spPr>
          <a:xfrm>
            <a:off x="6688549" y="4991206"/>
            <a:ext cx="9120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תמונה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3843" y="4965184"/>
            <a:ext cx="969348" cy="54869"/>
          </a:xfrm>
          <a:prstGeom prst="rect">
            <a:avLst/>
          </a:prstGeom>
        </p:spPr>
      </p:pic>
      <p:sp>
        <p:nvSpPr>
          <p:cNvPr id="22" name="חץ מעוקל למעלה 21"/>
          <p:cNvSpPr/>
          <p:nvPr/>
        </p:nvSpPr>
        <p:spPr>
          <a:xfrm>
            <a:off x="7171411" y="5200593"/>
            <a:ext cx="4601941" cy="8903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09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328585" y="308541"/>
            <a:ext cx="3028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כינוי רומז</a:t>
            </a:r>
          </a:p>
        </p:txBody>
      </p:sp>
      <p:sp>
        <p:nvSpPr>
          <p:cNvPr id="4" name="מלבן 3"/>
          <p:cNvSpPr/>
          <p:nvPr/>
        </p:nvSpPr>
        <p:spPr>
          <a:xfrm>
            <a:off x="281355" y="1476160"/>
            <a:ext cx="119106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ירון ודן לא נכנסו לשיעור. הילדים האלה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הגיעו באיחור. </a:t>
            </a:r>
          </a:p>
        </p:txBody>
      </p:sp>
      <p:cxnSp>
        <p:nvCxnSpPr>
          <p:cNvPr id="5" name="מחבר ישר 4"/>
          <p:cNvCxnSpPr/>
          <p:nvPr/>
        </p:nvCxnSpPr>
        <p:spPr>
          <a:xfrm>
            <a:off x="10325686" y="2419643"/>
            <a:ext cx="1753437" cy="94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>
            <a:off x="1460696" y="2410207"/>
            <a:ext cx="1634196" cy="94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חץ מעוקל למעלה 10"/>
          <p:cNvSpPr/>
          <p:nvPr/>
        </p:nvSpPr>
        <p:spPr>
          <a:xfrm>
            <a:off x="2366296" y="2504324"/>
            <a:ext cx="8836108" cy="849365"/>
          </a:xfrm>
          <a:prstGeom prst="curved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0" y="4627983"/>
            <a:ext cx="12340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כבד את אביך ואת </a:t>
            </a:r>
            <a:r>
              <a:rPr lang="he-IL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אימך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זה כלל גדול בתורה.</a:t>
            </a:r>
          </a:p>
        </p:txBody>
      </p:sp>
      <p:cxnSp>
        <p:nvCxnSpPr>
          <p:cNvPr id="16" name="מחבר ישר 15"/>
          <p:cNvCxnSpPr/>
          <p:nvPr/>
        </p:nvCxnSpPr>
        <p:spPr>
          <a:xfrm>
            <a:off x="4797082" y="5444197"/>
            <a:ext cx="60491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>
            <a:off x="5842781" y="5444197"/>
            <a:ext cx="623634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חץ מעוקל למעלה 18"/>
          <p:cNvSpPr/>
          <p:nvPr/>
        </p:nvSpPr>
        <p:spPr>
          <a:xfrm>
            <a:off x="5099537" y="5577815"/>
            <a:ext cx="5113608" cy="789712"/>
          </a:xfrm>
          <a:prstGeom prst="curvedUpArrow">
            <a:avLst/>
          </a:prstGeom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9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 animBg="1"/>
      <p:bldP spid="12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950276" y="308541"/>
            <a:ext cx="3785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כינוי שייכות</a:t>
            </a:r>
          </a:p>
        </p:txBody>
      </p:sp>
      <p:sp>
        <p:nvSpPr>
          <p:cNvPr id="4" name="מלבן 3"/>
          <p:cNvSpPr/>
          <p:nvPr/>
        </p:nvSpPr>
        <p:spPr>
          <a:xfrm>
            <a:off x="1060921" y="1800664"/>
            <a:ext cx="1092158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ליוני אקווריום חדש. הוא מאכיל את דגיו</a:t>
            </a: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כל יום בשעה שלוש.</a:t>
            </a:r>
          </a:p>
        </p:txBody>
      </p:sp>
      <p:cxnSp>
        <p:nvCxnSpPr>
          <p:cNvPr id="6" name="מחבר ישר 5"/>
          <p:cNvCxnSpPr/>
          <p:nvPr/>
        </p:nvCxnSpPr>
        <p:spPr>
          <a:xfrm flipV="1">
            <a:off x="1252025" y="2644726"/>
            <a:ext cx="956603" cy="14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10832124" y="2644726"/>
            <a:ext cx="6752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חץ מעוקל למעלה 8"/>
          <p:cNvSpPr/>
          <p:nvPr/>
        </p:nvSpPr>
        <p:spPr>
          <a:xfrm>
            <a:off x="1730326" y="2658794"/>
            <a:ext cx="9594166" cy="8440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תרשים זרימה: מחבר 9"/>
          <p:cNvSpPr/>
          <p:nvPr/>
        </p:nvSpPr>
        <p:spPr>
          <a:xfrm>
            <a:off x="1252025" y="1913206"/>
            <a:ext cx="365760" cy="7315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668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388426" y="308541"/>
            <a:ext cx="4908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מילת יחס נטויה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15269" y="1630904"/>
            <a:ext cx="12176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שמרו על המחשבים כדי שתזכו </a:t>
            </a:r>
            <a:r>
              <a:rPr lang="he-IL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להינות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מהם.</a:t>
            </a:r>
          </a:p>
        </p:txBody>
      </p:sp>
      <p:cxnSp>
        <p:nvCxnSpPr>
          <p:cNvPr id="18" name="מחבר ישר 17"/>
          <p:cNvCxnSpPr/>
          <p:nvPr/>
        </p:nvCxnSpPr>
        <p:spPr>
          <a:xfrm flipV="1">
            <a:off x="6850966" y="2433711"/>
            <a:ext cx="2208628" cy="140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>
            <a:off x="393895" y="2447778"/>
            <a:ext cx="70338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חץ מעוקל למעלה 22"/>
          <p:cNvSpPr/>
          <p:nvPr/>
        </p:nvSpPr>
        <p:spPr>
          <a:xfrm>
            <a:off x="872196" y="2554234"/>
            <a:ext cx="6907237" cy="731520"/>
          </a:xfrm>
          <a:prstGeom prst="curved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196943" y="3477564"/>
            <a:ext cx="1196876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אמא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אפתה עוגה. היא שמה בה : חלב, 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סוכר וביצים. 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6" name="מחבר ישר 25"/>
          <p:cNvCxnSpPr/>
          <p:nvPr/>
        </p:nvCxnSpPr>
        <p:spPr>
          <a:xfrm flipV="1">
            <a:off x="3727938" y="4360985"/>
            <a:ext cx="703385" cy="14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/>
          <p:cNvCxnSpPr/>
          <p:nvPr/>
        </p:nvCxnSpPr>
        <p:spPr>
          <a:xfrm>
            <a:off x="7638757" y="4375053"/>
            <a:ext cx="113948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חץ מעוקל למעלה 31"/>
          <p:cNvSpPr/>
          <p:nvPr/>
        </p:nvSpPr>
        <p:spPr>
          <a:xfrm>
            <a:off x="4079630" y="4586066"/>
            <a:ext cx="4217511" cy="703385"/>
          </a:xfrm>
          <a:prstGeom prst="curved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23" grpId="0" animBg="1"/>
      <p:bldP spid="24" grpId="0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352632" y="308541"/>
            <a:ext cx="2980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ה' היידוע</a:t>
            </a:r>
          </a:p>
        </p:txBody>
      </p:sp>
      <p:sp>
        <p:nvSpPr>
          <p:cNvPr id="3" name="מלבן 2"/>
          <p:cNvSpPr/>
          <p:nvPr/>
        </p:nvSpPr>
        <p:spPr>
          <a:xfrm>
            <a:off x="140447" y="1771581"/>
            <a:ext cx="1204688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בצלצול תלמידים נכנסים לכיתה. התלמידים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ממתינים למורה ליד שולחנותיהם בכיתה. </a:t>
            </a:r>
          </a:p>
        </p:txBody>
      </p:sp>
      <p:cxnSp>
        <p:nvCxnSpPr>
          <p:cNvPr id="5" name="מחבר ישר 4"/>
          <p:cNvCxnSpPr/>
          <p:nvPr/>
        </p:nvCxnSpPr>
        <p:spPr>
          <a:xfrm flipV="1">
            <a:off x="422031" y="2630658"/>
            <a:ext cx="2630658" cy="14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>
            <a:off x="7582486" y="2630658"/>
            <a:ext cx="232116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חץ מעוקל למעלה 8"/>
          <p:cNvSpPr/>
          <p:nvPr/>
        </p:nvSpPr>
        <p:spPr>
          <a:xfrm>
            <a:off x="2053883" y="2757268"/>
            <a:ext cx="6668086" cy="731520"/>
          </a:xfrm>
          <a:prstGeom prst="curvedUpArrow">
            <a:avLst/>
          </a:prstGeom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6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4051270" y="308541"/>
            <a:ext cx="3583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שם המספר</a:t>
            </a:r>
          </a:p>
        </p:txBody>
      </p:sp>
      <p:sp>
        <p:nvSpPr>
          <p:cNvPr id="4" name="מלבן 3"/>
          <p:cNvSpPr/>
          <p:nvPr/>
        </p:nvSpPr>
        <p:spPr>
          <a:xfrm>
            <a:off x="807087" y="2038868"/>
            <a:ext cx="112903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רועי ושירה נכנסו למטוס. השניים המריאו</a:t>
            </a:r>
          </a:p>
          <a:p>
            <a:pPr algn="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כעבור שעה לכיוון צרפת. </a:t>
            </a:r>
          </a:p>
        </p:txBody>
      </p:sp>
      <p:cxnSp>
        <p:nvCxnSpPr>
          <p:cNvPr id="6" name="מחבר ישר 5"/>
          <p:cNvCxnSpPr/>
          <p:nvPr/>
        </p:nvCxnSpPr>
        <p:spPr>
          <a:xfrm>
            <a:off x="3221502" y="2897945"/>
            <a:ext cx="1828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9200271" y="2897945"/>
            <a:ext cx="275726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חץ מעוקל למעלה 8"/>
          <p:cNvSpPr/>
          <p:nvPr/>
        </p:nvSpPr>
        <p:spPr>
          <a:xfrm>
            <a:off x="4304714" y="3038622"/>
            <a:ext cx="6372664" cy="604910"/>
          </a:xfrm>
          <a:prstGeom prst="curvedUp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0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 animBg="1"/>
    </p:bldLst>
  </p:timing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226</Words>
  <Application>Microsoft Office PowerPoint</Application>
  <PresentationFormat>מסך רחב</PresentationFormat>
  <Paragraphs>54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לירון דוד</cp:lastModifiedBy>
  <cp:revision>20</cp:revision>
  <cp:lastPrinted>2019-10-03T00:26:36Z</cp:lastPrinted>
  <dcterms:created xsi:type="dcterms:W3CDTF">2019-10-02T21:42:58Z</dcterms:created>
  <dcterms:modified xsi:type="dcterms:W3CDTF">2020-09-30T22:09:54Z</dcterms:modified>
</cp:coreProperties>
</file>