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.cet.ac.il/pages/item.asp?item=1336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95E4C26F-F406-F712-40FF-B0592535499D}"/>
              </a:ext>
            </a:extLst>
          </p:cNvPr>
          <p:cNvSpPr/>
          <p:nvPr/>
        </p:nvSpPr>
        <p:spPr>
          <a:xfrm>
            <a:off x="3021280" y="1972925"/>
            <a:ext cx="61494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מכתב אישי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D19622E-D3B2-61F6-ECBB-F0EB701BA1B1}"/>
              </a:ext>
            </a:extLst>
          </p:cNvPr>
          <p:cNvSpPr/>
          <p:nvPr/>
        </p:nvSpPr>
        <p:spPr>
          <a:xfrm>
            <a:off x="542716" y="5596235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290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9E93CBE-B928-F515-BEF6-9554C6508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70" y="1029652"/>
            <a:ext cx="4381500" cy="4095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67319D6-8C5F-4639-E934-3C8AE684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636192"/>
            <a:ext cx="9944100" cy="37582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61E5450-E315-C069-A7A8-0D0A10E5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470" y="2277146"/>
            <a:ext cx="6057900" cy="38559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447E0D9-3731-89B6-48F3-4EE89DECA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27871"/>
            <a:ext cx="11344275" cy="157613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2C564E8-31AE-5CC5-6EEE-96B7A2046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70" y="4672400"/>
            <a:ext cx="11545387" cy="14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1F7ABAE-8B37-70AD-199E-34AEDB531183}"/>
              </a:ext>
            </a:extLst>
          </p:cNvPr>
          <p:cNvSpPr txBox="1"/>
          <p:nvPr/>
        </p:nvSpPr>
        <p:spPr>
          <a:xfrm>
            <a:off x="1200150" y="1745200"/>
            <a:ext cx="9401175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קישור לאתר ממנו נלקח תוכן המצגת ובו יש התייחסות למשפט רשמי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0AABA27-B4FE-4628-225F-64434E04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120139"/>
            <a:ext cx="9230677" cy="3584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DCEBC1A-EBBA-413A-1180-391A33A8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290" y="1806892"/>
            <a:ext cx="8830627" cy="42521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364AA0C-E80C-5F17-D7B1-A6B40500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84" y="2468946"/>
            <a:ext cx="7805733" cy="42521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28B4FEF-E677-F641-48AC-819208AA9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101" y="3131000"/>
            <a:ext cx="5122816" cy="42521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2202D5D-525F-51AC-477B-C7EFC6577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990" y="3815913"/>
            <a:ext cx="4372927" cy="40128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7DB172C-9634-B9C9-E30A-AB5210F42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669" y="4476892"/>
            <a:ext cx="9929108" cy="40128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C3A3EDC1-F3BC-22E5-AF9F-A22F5BDF3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3360" y="5137871"/>
            <a:ext cx="7537557" cy="4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4791A68-4F13-5EDB-4B1F-663EED9E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90" y="1452562"/>
            <a:ext cx="7324697" cy="3305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7535386-F2A3-B656-A9BA-4E7721DA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2" y="2111692"/>
            <a:ext cx="10426215" cy="47529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DA1BA40-982F-51DB-198B-EC8FEDD9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0" y="2736532"/>
            <a:ext cx="10497007" cy="47529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08C9D32-AA08-83AB-0E0B-A827FBF2C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870" y="3385185"/>
            <a:ext cx="8754427" cy="4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AB097BB-0915-AA11-20F1-EB611811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55" y="1489474"/>
            <a:ext cx="4038600" cy="4476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AA6045A-9C87-9966-CB24-64CD2C91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41" y="2267901"/>
            <a:ext cx="7452360" cy="46029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FF2926A-EFC4-6F56-DDBA-36D5FBAE0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330" y="3041323"/>
            <a:ext cx="6601275" cy="4602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38508D-3137-3AEC-88C8-83AC390AB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625" y="3755943"/>
            <a:ext cx="8435130" cy="460293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5B345B9-90AA-ED81-E382-9A4DCD5BA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529364"/>
            <a:ext cx="10172701" cy="3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C67C418-0776-AA7D-8671-0ABDC023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55" y="1153433"/>
            <a:ext cx="3676650" cy="4476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3BC8301-3771-3ED0-337C-BAA4D6E9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40" y="1837372"/>
            <a:ext cx="3925765" cy="4476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C867F86-A2FA-D956-32C3-FF074A647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728" y="2548744"/>
            <a:ext cx="6519988" cy="4476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C9DB6C9-8042-AC8F-936A-0DD7A47AA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740" y="3257550"/>
            <a:ext cx="6196966" cy="41466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2F26623-B54C-E39B-A3A3-FDBBDE1CD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690" y="3944055"/>
            <a:ext cx="5486400" cy="48220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6AEAB83-6C14-7374-373D-603217FFD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748" y="4698096"/>
            <a:ext cx="6547342" cy="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17953AF-FFC4-879D-3C6B-293D70BF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93" y="700087"/>
            <a:ext cx="4921311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2AE2F18-846A-1E1A-5E16-9600897D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90" y="1314450"/>
            <a:ext cx="4634865" cy="50333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7A4AF7-8840-DE42-30CE-7A1B79B9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89822"/>
            <a:ext cx="4897755" cy="3223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8AF3980-5453-04B8-9D15-B6F23841A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847" y="3199985"/>
            <a:ext cx="8057508" cy="44237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80818FB-F9CB-ABF3-5BB7-95756A02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2" y="4071110"/>
            <a:ext cx="7508683" cy="44237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2888ADA-5583-80D6-0EAF-946CA0302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830" y="4953663"/>
            <a:ext cx="4200525" cy="4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23A007D-0EFD-9B09-9C72-4CD34816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25" y="1023127"/>
            <a:ext cx="2362200" cy="381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77D0667-9887-2A76-B244-75F62DA69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81" y="1664825"/>
            <a:ext cx="8740140" cy="41619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1439E5B-6FFD-AF99-67C7-A12721E1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49" y="2304049"/>
            <a:ext cx="3099572" cy="4161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B35E958-E492-C519-B901-8472DA0C4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811" y="2263996"/>
            <a:ext cx="6327838" cy="49630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1A49F6B-E5DE-C52B-C466-A88FD4E2B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83419"/>
            <a:ext cx="4962525" cy="23812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AD28904-E763-F9EC-08E7-45DB40200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22" y="2793826"/>
            <a:ext cx="50958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D2EB364-A542-1E1C-19F8-12E2B126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35" y="1270634"/>
            <a:ext cx="9817418" cy="3981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22D209D-9A18-1252-3711-C6B559C8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70" y="1981199"/>
            <a:ext cx="3517583" cy="43293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E0FC0FB-CC45-AEA8-9C3B-55CBE8ACF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138" y="2726552"/>
            <a:ext cx="7876815" cy="39814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D12CF4D-ADFE-71FB-585B-ED22CD5F4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350" y="3429000"/>
            <a:ext cx="8249603" cy="46109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0DBDFD6-C420-FF2E-C07B-B1803AFC9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030" y="4174352"/>
            <a:ext cx="6237923" cy="38543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A32B473-E046-6CEF-FBC9-054406F6C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693" y="4182470"/>
            <a:ext cx="3051337" cy="38543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FD6BE3C-4406-8E5E-F06E-8AC3CF11B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430" y="4844041"/>
            <a:ext cx="5323523" cy="4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15</Words>
  <Application>Microsoft Office PowerPoint</Application>
  <PresentationFormat>מסך רחב</PresentationFormat>
  <Paragraphs>3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לירון דוד</dc:creator>
  <cp:lastModifiedBy>לירון דוד</cp:lastModifiedBy>
  <cp:revision>2</cp:revision>
  <dcterms:created xsi:type="dcterms:W3CDTF">2022-10-30T22:57:40Z</dcterms:created>
  <dcterms:modified xsi:type="dcterms:W3CDTF">2022-10-30T23:42:21Z</dcterms:modified>
</cp:coreProperties>
</file>